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3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6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20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15FC-059B-AF41-BFB5-9FB6ED07EB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UHD Learning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48CBC-BF6C-3544-B3A1-3E6CA52AF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Anh Dang, Gilchrist </a:t>
            </a:r>
            <a:r>
              <a:rPr lang="en-US" dirty="0" err="1"/>
              <a:t>souabedet</a:t>
            </a:r>
            <a:endParaRPr lang="en-US" dirty="0"/>
          </a:p>
          <a:p>
            <a:r>
              <a:rPr lang="en-US" dirty="0"/>
              <a:t>CS 3321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2441392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A99F9A3-C74A-1E40-A5E4-8328B0B2E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488" y="643467"/>
            <a:ext cx="403902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66C40D-F18A-1845-9F44-49AD405AA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826" y="643467"/>
            <a:ext cx="733034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D8F0B2-78D2-264A-A808-07CF3A3FE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815" y="643467"/>
            <a:ext cx="9208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7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1AFCDAE-1DAB-46AE-B6B6-2FDB00514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177DA77-1A72-4436-9E22-C00FB5903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DC3D9D-DA08-45D2-A0DC-A7568DA7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3017A117-8BD0-4A3D-84E6-CB39EEAAF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1D46578A-5826-4D77-B110-3F5E43EC6C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491A9D88-7E0B-41EA-9DF2-7482C7CBC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DD497856-0378-404F-A6E9-34CA28F3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23F79E4E-FE0E-4172-992D-D1AFB708B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BECB6D0C-66D8-4B30-8444-487A3223F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AA74C092-5D51-40BA-8831-B360B1ECD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C3CCA82A-132D-4D35-BB2F-333772C6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4DBC41D-3D25-41E9-9CED-54932FB5C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965FA5F8-895B-43FF-B412-0912A1ABF2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89527709-604B-499D-BE9C-3F2154840C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6BCBE8BA-9C96-41B9-9453-B16008E9A5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C6A2F23-94BF-4AE5-BA44-4D9BB10A11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AD85358B-2063-42A4-AE99-E02397E58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B87B3F54-4776-4F5A-8FD1-BA16AAA86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6EEC9ED7-EBF4-48E0-98BB-44AC65B98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7457D1CB-FEB6-42B0-8248-7BC9AA638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E4BC66CA-455D-45C6-B15D-25041D312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8BF98504-6F4E-4F1A-B586-179534472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5DF5F4A7-2207-4A0F-B5A1-249682DAE7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53EE0416-4571-4335-8540-CB4FDF056E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01E45E40-EE85-4D4F-A7D4-703177F38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74216103-2F9F-432D-8A4D-73C09A6F8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96016FB6-07C7-44F7-BEC8-DC104998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0B4D5F6C-5B5D-49FB-B6BA-3A16B2208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6DB887CE-77B8-41DB-A0A4-C7A96E6F7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0A27864D-EC18-44D6-A06D-9C5905074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6CD9DF6-D0AA-41D0-8B13-C267CE39D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EDE03EE3-0DB4-45BE-8350-A58DCFA4A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39BA617-BB84-4546-AC04-22DC1C0655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5A9470FC-97F7-4229-95DF-F911AC337D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D5292F9C-45EB-4DF1-A8E8-701E7F6E9B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14AD1A1F-961F-4522-B4E6-3F64A61A1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7F8B9AF7-5193-4ED3-A5CB-2FED496A4C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9EEC37C1-206C-4E46-9ACF-B7A997CF0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488EF60F-DC60-4D24-8224-10DA8EAED0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98F15B8D-403F-45B0-858C-C0119204EA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F80B2D23-A3A7-44A0-AF5D-EEAFC6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92B8624-5BD5-46EC-A302-B4465CF1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3187AA2-14F9-4110-A7BA-B834BA987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4D099DB-F32B-9544-9D54-48DA3654F1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50" r="22649" b="2"/>
          <a:stretch/>
        </p:blipFill>
        <p:spPr>
          <a:xfrm>
            <a:off x="643467" y="643467"/>
            <a:ext cx="5211232" cy="557106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DAF099E-6B41-4E52-8330-51D0A4956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480057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ED334BC-1D2F-9C47-B156-594C6035BC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95" r="20478" b="-4"/>
          <a:stretch/>
        </p:blipFill>
        <p:spPr>
          <a:xfrm>
            <a:off x="6342888" y="640924"/>
            <a:ext cx="52112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65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9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9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18" name="Rectangle 106">
            <a:extLst>
              <a:ext uri="{FF2B5EF4-FFF2-40B4-BE49-F238E27FC236}">
                <a16:creationId xmlns:a16="http://schemas.microsoft.com/office/drawing/2014/main" id="{086696B0-DC42-487B-A75C-9323FE41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08">
            <a:extLst>
              <a:ext uri="{FF2B5EF4-FFF2-40B4-BE49-F238E27FC236}">
                <a16:creationId xmlns:a16="http://schemas.microsoft.com/office/drawing/2014/main" id="{8C852927-7A85-41C3-91E9-2F6992E34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4D6C02C-80C4-5543-90DB-22AE83DF2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521"/>
          <a:stretch/>
        </p:blipFill>
        <p:spPr>
          <a:xfrm>
            <a:off x="643467" y="643467"/>
            <a:ext cx="5211232" cy="5571066"/>
          </a:xfrm>
          <a:prstGeom prst="rect">
            <a:avLst/>
          </a:prstGeom>
        </p:spPr>
      </p:pic>
      <p:sp>
        <p:nvSpPr>
          <p:cNvPr id="120" name="Rectangle 110">
            <a:extLst>
              <a:ext uri="{FF2B5EF4-FFF2-40B4-BE49-F238E27FC236}">
                <a16:creationId xmlns:a16="http://schemas.microsoft.com/office/drawing/2014/main" id="{0E4670F0-2634-43A1-A1DE-4011D2209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3" y="480057"/>
            <a:ext cx="5538554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5D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0A5581-D7EF-6840-B1BD-9D3FDDE4C8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04" r="20832" b="-1"/>
          <a:stretch/>
        </p:blipFill>
        <p:spPr>
          <a:xfrm>
            <a:off x="6342888" y="640924"/>
            <a:ext cx="52112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4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>
            <a:extLst>
              <a:ext uri="{FF2B5EF4-FFF2-40B4-BE49-F238E27FC236}">
                <a16:creationId xmlns:a16="http://schemas.microsoft.com/office/drawing/2014/main" id="{B882E441-FBBB-4BE0-AD21-E7ADF5F6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17">
            <a:extLst>
              <a:ext uri="{FF2B5EF4-FFF2-40B4-BE49-F238E27FC236}">
                <a16:creationId xmlns:a16="http://schemas.microsoft.com/office/drawing/2014/main" id="{72A9CFA7-7B9A-4AD7-AB70-C7667C59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D181EE-0684-4FB2-A7D1-87DC0D9E3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65F0E1C9-0581-49F0-9914-4BA9274E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921A05EA-3A7D-47C1-AFB8-55355BA87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09782112-2D7D-4B3E-A1F0-A1C3819AD8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4F9C8459-423F-4B2B-ADBE-439B861060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286C3962-CCDF-4801-824A-25618CC4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D640D23A-5BDE-4714-8681-936AAC574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4F8E92AC-B601-4317-B46F-8ED054DBD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2">
                <a:extLst>
                  <a:ext uri="{FF2B5EF4-FFF2-40B4-BE49-F238E27FC236}">
                    <a16:creationId xmlns:a16="http://schemas.microsoft.com/office/drawing/2014/main" id="{0CF7AD71-F8E9-4F13-BBB9-8D3856C982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3">
                <a:extLst>
                  <a:ext uri="{FF2B5EF4-FFF2-40B4-BE49-F238E27FC236}">
                    <a16:creationId xmlns:a16="http://schemas.microsoft.com/office/drawing/2014/main" id="{32F7368C-4F04-45C5-8243-9E26D8DB1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335A85BC-6E54-4DE0-BB0C-A54BADF22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E7DFA615-C86D-46F3-9A2D-A66EC25C8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8C9054DF-8242-4F51-AA1F-2C3E578934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C8597469-1168-4794-BA2D-5D8BDAA79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0A19C83D-19FF-4041-B0F8-EB49ABD67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A2794D14-45AE-4C56-893E-1618DE36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5B5CB3C0-3FEC-445D-9AE7-B76DC8318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Rectangle 21">
                <a:extLst>
                  <a:ext uri="{FF2B5EF4-FFF2-40B4-BE49-F238E27FC236}">
                    <a16:creationId xmlns:a16="http://schemas.microsoft.com/office/drawing/2014/main" id="{EF87049D-247B-4090-A5FD-72596A49C9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1D048CEC-518F-4BCB-A350-C0B61016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AA6F6866-13D5-468C-84DE-36A4F41BE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41E0D740-4AD8-417B-873E-ADFE6632ED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193D799E-85C6-4E13-94FB-1B1629A17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F60165E1-F8F1-4814-B0D9-A1806CE34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1289F749-6039-4BA9-A27C-DDEA97BAF6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E81B336E-CA05-40DD-A252-78B142656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27CEA681-1510-4213-A605-0A250A748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99A7CF31-4EC7-47B7-9A6B-95A0CFC79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733E9F48-DD20-413A-A03E-7C7EF1EFC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AC11C72-708D-4226-83D9-846584786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Freeform 32">
                <a:extLst>
                  <a:ext uri="{FF2B5EF4-FFF2-40B4-BE49-F238E27FC236}">
                    <a16:creationId xmlns:a16="http://schemas.microsoft.com/office/drawing/2014/main" id="{A3BDCBC2-F3C9-4322-A19F-92D799BA2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3">
                <a:extLst>
                  <a:ext uri="{FF2B5EF4-FFF2-40B4-BE49-F238E27FC236}">
                    <a16:creationId xmlns:a16="http://schemas.microsoft.com/office/drawing/2014/main" id="{D6499DC4-58DE-4F54-8244-418F53503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4">
                <a:extLst>
                  <a:ext uri="{FF2B5EF4-FFF2-40B4-BE49-F238E27FC236}">
                    <a16:creationId xmlns:a16="http://schemas.microsoft.com/office/drawing/2014/main" id="{FF4F0425-C4EA-4063-86D6-BA8336ECCE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CBF60FB4-6211-4E97-B5B8-32B0997F8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21925C84-D56D-4B52-874C-AC2783823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518070E4-22B7-4742-B08A-1BE99661E5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325D21C8-5AC6-464B-B6C7-1347BEF537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A17FB258-8D26-45E8-8E81-50E9C1DF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1F572CD7-AE60-496C-8D34-233853EFBF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BBFDA56D-E398-47C5-B776-15DD0A9A11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68" name="Rectangle 58">
            <a:extLst>
              <a:ext uri="{FF2B5EF4-FFF2-40B4-BE49-F238E27FC236}">
                <a16:creationId xmlns:a16="http://schemas.microsoft.com/office/drawing/2014/main" id="{32ECEA04-4A3B-47B4-9C7B-2250CDB2D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0">
            <a:extLst>
              <a:ext uri="{FF2B5EF4-FFF2-40B4-BE49-F238E27FC236}">
                <a16:creationId xmlns:a16="http://schemas.microsoft.com/office/drawing/2014/main" id="{ADF1CA32-CD79-4D8A-A1C4-B962B584B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2">
            <a:extLst>
              <a:ext uri="{FF2B5EF4-FFF2-40B4-BE49-F238E27FC236}">
                <a16:creationId xmlns:a16="http://schemas.microsoft.com/office/drawing/2014/main" id="{DCBBA77A-88D7-46A9-976F-7E48DA493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8"/>
            <a:ext cx="5291664" cy="5571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B7A503-7B04-6D48-8399-DF7BE358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58" y="1123527"/>
            <a:ext cx="4224903" cy="46048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B6BE687-FCB6-468A-848F-21C72B2EF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3" y="643468"/>
            <a:ext cx="5291664" cy="557106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5F2DDF-88CA-C649-855E-B22C148A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873" y="2076407"/>
            <a:ext cx="4318465" cy="269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7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1676D10-F14E-304D-B4E1-322C764AD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20" t="14414" r="21772" b="4325"/>
          <a:stretch/>
        </p:blipFill>
        <p:spPr>
          <a:xfrm>
            <a:off x="2907957" y="494271"/>
            <a:ext cx="6376086" cy="55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8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562C72F-F138-AB46-8FC9-722030F5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49" y="1228189"/>
            <a:ext cx="4835154" cy="362636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257114F-9446-0C4F-9421-45B31D204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907" y="1224993"/>
            <a:ext cx="3907635" cy="3623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7D75D6-F5ED-5046-8F3D-8D300203FBF8}"/>
              </a:ext>
            </a:extLst>
          </p:cNvPr>
          <p:cNvSpPr txBox="1"/>
          <p:nvPr/>
        </p:nvSpPr>
        <p:spPr>
          <a:xfrm>
            <a:off x="1710555" y="5045036"/>
            <a:ext cx="2939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Life Cycle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5A7F1-8664-AC4C-AF1F-5751D48BDD3B}"/>
              </a:ext>
            </a:extLst>
          </p:cNvPr>
          <p:cNvSpPr txBox="1"/>
          <p:nvPr/>
        </p:nvSpPr>
        <p:spPr>
          <a:xfrm>
            <a:off x="7661526" y="5045036"/>
            <a:ext cx="2192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Team Model</a:t>
            </a:r>
          </a:p>
        </p:txBody>
      </p:sp>
    </p:spTree>
    <p:extLst>
      <p:ext uri="{BB962C8B-B14F-4D97-AF65-F5344CB8AC3E}">
        <p14:creationId xmlns:p14="http://schemas.microsoft.com/office/powerpoint/2010/main" val="2401912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8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6FFCA4A-DA2D-C74D-9276-DF2982B28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622" y="643467"/>
            <a:ext cx="633075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53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8FF8AED-1616-FC43-8629-0CA8030C1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52" y="643467"/>
            <a:ext cx="685669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07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DFE822E-5E75-BF47-A311-0B1811F8C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247" y="643467"/>
            <a:ext cx="605550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5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6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diagram, bubble chart&#10;&#10;Description automatically generated">
            <a:extLst>
              <a:ext uri="{FF2B5EF4-FFF2-40B4-BE49-F238E27FC236}">
                <a16:creationId xmlns:a16="http://schemas.microsoft.com/office/drawing/2014/main" id="{7BE1C784-1E0F-AF4E-A37E-EBFC0062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210" y="643467"/>
            <a:ext cx="316158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80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1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3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0F22484-7460-2B4D-9BB7-FE8999E17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147" y="643467"/>
            <a:ext cx="891370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0147ED8-09F0-2E4E-8276-6AA846CB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564" y="643467"/>
            <a:ext cx="85708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1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E71185-0594-3E4A-92D1-B38DF0532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22" y="643467"/>
            <a:ext cx="840915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217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Macintosh PowerPoint</Application>
  <PresentationFormat>Widescreen</PresentationFormat>
  <Paragraphs>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UHD Learning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UHD Learning management system</dc:title>
  <dc:creator>Dang, Anh</dc:creator>
  <cp:lastModifiedBy>Dang, Anh</cp:lastModifiedBy>
  <cp:revision>1</cp:revision>
  <dcterms:created xsi:type="dcterms:W3CDTF">2020-12-09T06:03:01Z</dcterms:created>
  <dcterms:modified xsi:type="dcterms:W3CDTF">2020-12-09T06:03:04Z</dcterms:modified>
</cp:coreProperties>
</file>